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59B78D-2ABE-4128-B18B-1F6262C35E47}">
  <a:tblStyle styleId="{F759B78D-2ABE-4128-B18B-1F6262C35E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570a97980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0570a97980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570a97980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55f94d3ea_2_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232" name="Google Shape;232;g2255f94d3ea_2_4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e4793ebaf_0_1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241" name="Google Shape;241;g2de4793ebaf_0_1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c4f172faf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250" name="Google Shape;250;g2dc4f172faf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c4f172faf_0_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258" name="Google Shape;258;g2dc4f172faf_0_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dc4f172faf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272" name="Google Shape;272;g2dc4f172faf_0_14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d451e5ef2_1_12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7d451e5ef2_1_123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53e10f79e_0_5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Christine to Pin</a:t>
            </a:r>
            <a:endParaRPr/>
          </a:p>
        </p:txBody>
      </p:sp>
      <p:sp>
        <p:nvSpPr>
          <p:cNvPr id="291" name="Google Shape;291;g2253e10f79e_0_5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585af1d05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Christine to Pin</a:t>
            </a:r>
            <a:endParaRPr/>
          </a:p>
        </p:txBody>
      </p:sp>
      <p:sp>
        <p:nvSpPr>
          <p:cNvPr id="299" name="Google Shape;299;g35585af1d05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53e10f79e_0_9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253e10f79e_0_9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7f8bf56ba_1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57f8bf56ba_1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d451e5ef2_1_118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7d451e5ef2_1_118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66fb48077_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66fb48077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3566fb48077_1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53e10f79e_0_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Jess to pin</a:t>
            </a:r>
            <a:endParaRPr/>
          </a:p>
        </p:txBody>
      </p:sp>
      <p:sp>
        <p:nvSpPr>
          <p:cNvPr id="330" name="Google Shape;330;g2253e10f79e_0_9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9a3c21f69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(Langs senior students 2025-submitted)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249a3c21f69_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7f8bf56ba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(Langs senior students 2025-submitted)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57f8bf56ba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258452fcba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(Lang’s 2025 submitted)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258452fcba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576881801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(Lang’s students 2025 submitted)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35576881801_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253e10f79e_0_17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253e10f79e_0_17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7829a0232_1_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57829a0232_1_1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55b003032_0_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</a:t>
            </a:r>
            <a:r>
              <a:rPr lang="en-US"/>
              <a:t> (Lang completed 2025)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555b003032_0_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7f8bf56ba_5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 completed 2025)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357f8bf56ba_5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53e10f79e_0_15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179" name="Google Shape;179;g2253e10f79e_0_15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55b003032_0_1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3555b003032_0_1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55b003032_0_2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555b003032_0_2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7829a0232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357829a0232_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7829a0232_1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57829a0232_1_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55b003032_0_2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555b003032_0_2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55b003032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 completed 2025)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3555b003032_0_1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9136ab882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 completed 2025)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359136ab882_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d451e5ef2_1_124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7d451e5ef2_1_124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a54222060_3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stand for acknowledgement (Langs senior students 2025-submitted)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35a54222060_3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253e10f79e_0_10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stand for acknowledgement</a:t>
            </a:r>
            <a:endParaRPr/>
          </a:p>
        </p:txBody>
      </p:sp>
      <p:sp>
        <p:nvSpPr>
          <p:cNvPr id="459" name="Google Shape;459;g2253e10f79e_0_10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53e10f79e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253e10f79e_0_2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53e10f79e_0_7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2253e10f79e_0_7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4a33a753a8_9_1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4a33a753a8_9_1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d451e5ef2_1_127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7d451e5ef2_1_127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a33a753a8_9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24a33a753a8_9_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494eef639a_9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494eef639a_9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494eef639a_9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2494eef639a_9_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255f94d3ea_2_6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 for acknowledgment</a:t>
            </a:r>
            <a:endParaRPr/>
          </a:p>
        </p:txBody>
      </p:sp>
      <p:sp>
        <p:nvSpPr>
          <p:cNvPr id="514" name="Google Shape;514;g2255f94d3ea_2_6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255f94d3ea_2_5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stand for acknowledgment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2255f94d3ea_2_5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59136ab882_0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stand for acknowledgment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359136ab882_0_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4a33a753a8_1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stand for acknowledgment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4a33a753a8_11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53e10f79e_0_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253e10f79e_0_2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a33a753a8_11_2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stand for acknowledgment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24a33a753a8_11_24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253e10f79e_0_10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2253e10f79e_0_10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a54222060_5_1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35a54222060_5_1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55b003032_0_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555b003032_0_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53e10f79e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253e10f79e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53e10f79e_0_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253e10f79e_0_3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7f8bf56ba_2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57f8bf56ba_2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8340" y="6172200"/>
            <a:ext cx="117565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5824100"/>
            <a:ext cx="816075" cy="10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2" name="Google Shape;122;p1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1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8340" y="6172200"/>
            <a:ext cx="1175658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5DFE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5DFEC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E5DFE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E5DFE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E5DFE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E5DFEC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E5DFEC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E5DFE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E5DFE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E5DFE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E5DFEC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E5DFEC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5DFE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5DFE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5DFE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5DFE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jpg"/><Relationship Id="rId4" Type="http://schemas.openxmlformats.org/officeDocument/2006/relationships/image" Target="../media/image19.gif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3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3.jpg"/><Relationship Id="rId6" Type="http://schemas.openxmlformats.org/officeDocument/2006/relationships/image" Target="../media/image3.jpg"/><Relationship Id="rId7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Relationship Id="rId4" Type="http://schemas.openxmlformats.org/officeDocument/2006/relationships/image" Target="../media/image3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ctrTitle"/>
          </p:nvPr>
        </p:nvSpPr>
        <p:spPr>
          <a:xfrm>
            <a:off x="197350" y="871900"/>
            <a:ext cx="8742600" cy="27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000"/>
              <a:buFont typeface="Arial"/>
              <a:buNone/>
            </a:pPr>
            <a:r>
              <a:rPr lang="en-US" sz="4300"/>
              <a:t>Dearborn Public Schools </a:t>
            </a:r>
            <a:endParaRPr sz="4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000"/>
              <a:buFont typeface="Arial"/>
              <a:buNone/>
            </a:pPr>
            <a:r>
              <a:rPr lang="en-US" sz="3800"/>
              <a:t>Career and Technical Education</a:t>
            </a:r>
            <a:r>
              <a:rPr lang="en-US" sz="4300"/>
              <a:t> </a:t>
            </a:r>
            <a:endParaRPr sz="4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000"/>
              <a:buFont typeface="Arial"/>
              <a:buNone/>
            </a:pPr>
            <a:r>
              <a:t/>
            </a:r>
            <a:endParaRPr sz="3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000"/>
              <a:buFont typeface="Arial"/>
              <a:buNone/>
            </a:pPr>
            <a:r>
              <a:rPr lang="en-US" sz="3200"/>
              <a:t>Year-End Celebration</a:t>
            </a:r>
            <a:endParaRPr sz="3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5DFEC"/>
              </a:buClr>
              <a:buSzPts val="4000"/>
              <a:buFont typeface="Arial"/>
              <a:buNone/>
            </a:pPr>
            <a:r>
              <a:rPr lang="en-US" sz="3200"/>
              <a:t>2024-2025</a:t>
            </a:r>
            <a:endParaRPr sz="3200"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775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Office Specialist Excel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Farhoud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25" y="4731142"/>
            <a:ext cx="1886200" cy="110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718" y="3429000"/>
            <a:ext cx="1430452" cy="18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625" y="3021148"/>
            <a:ext cx="1886198" cy="11926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8" name="Google Shape;238;p34"/>
          <p:cNvGraphicFramePr/>
          <p:nvPr/>
        </p:nvGraphicFramePr>
        <p:xfrm>
          <a:off x="2489900" y="266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4634925"/>
              </a:tblGrid>
              <a:tr h="50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Hassan Alatiar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Abdulkareem Aldura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Deaa Almataray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/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Ahmed Alsafi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Yasmeen Bazzi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chemeClr val="dk1"/>
                          </a:solidFill>
                        </a:rPr>
                        <a:t>Ramzi Lahbib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Theodore Matta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Zain Zindani </a:t>
                      </a: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84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/>
        </p:nvSpPr>
        <p:spPr>
          <a:xfrm>
            <a:off x="0" y="457200"/>
            <a:ext cx="90747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Office Specialist PowerPoint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25" y="4731150"/>
            <a:ext cx="1740075" cy="101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1475" y="3243300"/>
            <a:ext cx="1357024" cy="171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625" y="3021150"/>
            <a:ext cx="1740073" cy="1100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Google Shape;247;p35"/>
          <p:cNvGraphicFramePr/>
          <p:nvPr/>
        </p:nvGraphicFramePr>
        <p:xfrm>
          <a:off x="2844788" y="295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3822200"/>
              </a:tblGrid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Roka AlGhanem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000"/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Ahmed Alsafi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Ella Ballheim</a:t>
                      </a:r>
                      <a:endParaRPr b="1"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Ramzi Lahbib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Theodore Matta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(SR)</a:t>
                      </a:r>
                      <a:endParaRPr sz="1700"/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Alain Clark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Cole McFadden</a:t>
                      </a:r>
                      <a:endParaRPr b="1"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Office Specialist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Bensett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00" y="4043500"/>
            <a:ext cx="2280475" cy="1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4120" y="4043500"/>
            <a:ext cx="1229454" cy="15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/>
        </p:nvSpPr>
        <p:spPr>
          <a:xfrm>
            <a:off x="2615200" y="3324150"/>
            <a:ext cx="45045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Roka AlGhanem </a:t>
            </a:r>
            <a:r>
              <a:rPr i="1" lang="en-US" sz="1900">
                <a:solidFill>
                  <a:schemeClr val="dk1"/>
                </a:solidFill>
              </a:rPr>
              <a:t>-Expert</a:t>
            </a:r>
            <a:endParaRPr i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Ahmed Alsafi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Brooke Bos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Alain Clark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Yazmine Jackson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Ramzi Lahbib-</a:t>
            </a:r>
            <a:r>
              <a:rPr b="1" i="1" lang="en-US" sz="1900">
                <a:solidFill>
                  <a:schemeClr val="dk1"/>
                </a:solidFill>
              </a:rPr>
              <a:t>Expert and State Finalist!</a:t>
            </a:r>
            <a:endParaRPr b="1" i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Theodore Matta</a:t>
            </a:r>
            <a:r>
              <a:rPr i="1" lang="en-US" sz="1900">
                <a:solidFill>
                  <a:schemeClr val="dk1"/>
                </a:solidFill>
              </a:rPr>
              <a:t>- Expert</a:t>
            </a:r>
            <a:endParaRPr i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Cole McFadden- State Finalist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Hajar Oulhiad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/>
        </p:nvSpPr>
        <p:spPr>
          <a:xfrm>
            <a:off x="0" y="457200"/>
            <a:ext cx="90678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Certiport  </a:t>
            </a: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Bensett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25" y="4580867"/>
            <a:ext cx="1886200" cy="110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403" y="1647450"/>
            <a:ext cx="21502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625" y="2077398"/>
            <a:ext cx="1886198" cy="1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2573025" y="2401325"/>
            <a:ext cx="3795900" cy="2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E2E2E"/>
                </a:solidFill>
                <a:latin typeface="Verdana"/>
                <a:ea typeface="Verdana"/>
                <a:cs typeface="Verdana"/>
                <a:sym typeface="Verdana"/>
              </a:rPr>
              <a:t>Roka Alghanem</a:t>
            </a:r>
            <a:endParaRPr sz="23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E2E2E"/>
                </a:solidFill>
                <a:latin typeface="Verdana"/>
                <a:ea typeface="Verdana"/>
                <a:cs typeface="Verdana"/>
                <a:sym typeface="Verdana"/>
              </a:rPr>
              <a:t>Ahmed Alsafi</a:t>
            </a:r>
            <a:endParaRPr sz="23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E2E2E"/>
                </a:solidFill>
                <a:latin typeface="Verdana"/>
                <a:ea typeface="Verdana"/>
                <a:cs typeface="Verdana"/>
                <a:sym typeface="Verdana"/>
              </a:rPr>
              <a:t>Ella Ballheim</a:t>
            </a:r>
            <a:endParaRPr sz="23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E2E2E"/>
                </a:solidFill>
                <a:latin typeface="Verdana"/>
                <a:ea typeface="Verdana"/>
                <a:cs typeface="Verdana"/>
                <a:sym typeface="Verdana"/>
              </a:rPr>
              <a:t>Alain Clark</a:t>
            </a:r>
            <a:endParaRPr sz="23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Theodore Matta</a:t>
            </a:r>
            <a:endParaRPr sz="23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5" name="Google Shape;265;p37"/>
          <p:cNvGrpSpPr/>
          <p:nvPr/>
        </p:nvGrpSpPr>
        <p:grpSpPr>
          <a:xfrm>
            <a:off x="1833675" y="4580875"/>
            <a:ext cx="5274600" cy="1787400"/>
            <a:chOff x="1691775" y="4077500"/>
            <a:chExt cx="5274600" cy="1787400"/>
          </a:xfrm>
        </p:grpSpPr>
        <p:sp>
          <p:nvSpPr>
            <p:cNvPr id="266" name="Google Shape;266;p37"/>
            <p:cNvSpPr txBox="1"/>
            <p:nvPr/>
          </p:nvSpPr>
          <p:spPr>
            <a:xfrm>
              <a:off x="1691775" y="4077500"/>
              <a:ext cx="5274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Certiport</a:t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Adobe Express 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7"/>
            <p:cNvSpPr txBox="1"/>
            <p:nvPr/>
          </p:nvSpPr>
          <p:spPr>
            <a:xfrm>
              <a:off x="2661675" y="5309000"/>
              <a:ext cx="3334800" cy="5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2E2E2E"/>
                  </a:solidFill>
                  <a:latin typeface="Verdana"/>
                  <a:ea typeface="Verdana"/>
                  <a:cs typeface="Verdana"/>
                  <a:sym typeface="Verdana"/>
                </a:rPr>
                <a:t>Roka Alghanem</a:t>
              </a:r>
              <a:endParaRPr sz="2300">
                <a:solidFill>
                  <a:srgbClr val="2E2E2E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8" name="Google Shape;26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0125" y="486505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3527925" y="1726863"/>
            <a:ext cx="1886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CSB 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3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Readiness Academy Certificate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Detroit Economic Club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4725" y="5757717"/>
            <a:ext cx="1886200" cy="110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918" y="1705525"/>
            <a:ext cx="1430452" cy="18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175" y="5199513"/>
            <a:ext cx="1739214" cy="17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618925"/>
            <a:ext cx="1714500" cy="125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9" name="Google Shape;279;p38"/>
          <p:cNvGraphicFramePr/>
          <p:nvPr/>
        </p:nvGraphicFramePr>
        <p:xfrm>
          <a:off x="1779600" y="309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849625"/>
                <a:gridCol w="2849625"/>
              </a:tblGrid>
              <a:tr h="45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Juliana Ayoub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Rabab Alzergani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45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Ahmed Alsafi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Roka AlGhanem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45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</a:rPr>
                        <a:t>Yasmeen Bazzi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Ella Ballheim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56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Zeinab Farhat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Yazmine Jackson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(SR)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45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Zeinab </a:t>
                      </a:r>
                      <a:r>
                        <a:rPr b="1" lang="en-US" sz="1900">
                          <a:solidFill>
                            <a:schemeClr val="dk1"/>
                          </a:solidFill>
                        </a:rPr>
                        <a:t>Alshara</a:t>
                      </a:r>
                      <a:endParaRPr b="1" sz="19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/>
                        <a:t>Abass Harb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 Health Science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免费插画: 医生, 工作, 医院, 健康, 愈合, 信心, 服务交付, 职业 - Pixabay上的免费图片 ..." id="285" name="Google Shape;2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5" y="1421027"/>
            <a:ext cx="5029200" cy="543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llustration: Doctor, Secretary, Physical Therapy ..." id="286" name="Google Shape;28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554682" y="1688221"/>
            <a:ext cx="4360423" cy="513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/>
        </p:nvSpPr>
        <p:spPr>
          <a:xfrm>
            <a:off x="0" y="457200"/>
            <a:ext cx="9067800" cy="171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Clinical Medical Assistant - CCMA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Seniors</a:t>
            </a:r>
            <a:endParaRPr b="1" sz="3000">
              <a:solidFill>
                <a:schemeClr val="dk1"/>
              </a:solidFill>
              <a:highlight>
                <a:srgbClr val="D5A6B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Marianna Melham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MohamadAli Aoun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Charlotte Hartig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Jouri Alzoubi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Abigail Alsobrooks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Yara Hamam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Eziah Nasir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Yasmine Mroue</a:t>
            </a:r>
            <a:endParaRPr b="1" sz="3000">
              <a:solidFill>
                <a:schemeClr val="dk1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rgbClr val="C27BA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50" y="2356649"/>
            <a:ext cx="1838325" cy="10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75" y="3978070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400" y="5173725"/>
            <a:ext cx="2719849" cy="15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/>
        </p:nvSpPr>
        <p:spPr>
          <a:xfrm>
            <a:off x="0" y="457200"/>
            <a:ext cx="9067800" cy="171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Clinical Medical Assistant - CCMA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highlight>
                <a:srgbClr val="D5A6B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rgbClr val="C27BA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50" y="2356649"/>
            <a:ext cx="1838325" cy="10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75" y="3978070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400" y="5173725"/>
            <a:ext cx="2719849" cy="15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EKG Technician - CET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Amal Shatela				Abdullah Azan				Youssef Shehata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Mariam Aoun				Melani ParadonesMedina	Huda Abbas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 Saleem					Thuraya Abubaker			Sam Alsaifi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Farah Althalemi				Rayan Altairi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Shada Alwaqedi				Mia Lash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Fatima Nassar				Shahed Aljundi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Mariam Mokbil				Farah Khachab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299" y="5145950"/>
            <a:ext cx="2038800" cy="11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2" y="5004788"/>
            <a:ext cx="3090213" cy="162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EKG Technician - CET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299" y="5145950"/>
            <a:ext cx="2038800" cy="11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2" y="5004788"/>
            <a:ext cx="3090213" cy="162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Welcome!</a:t>
            </a:r>
            <a:endParaRPr b="1"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Mrs. Amal Alcodray</a:t>
            </a:r>
            <a:endParaRPr b="1" sz="30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DHC Director</a:t>
            </a:r>
            <a:endParaRPr sz="20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Mr. Oussama Baydoun</a:t>
            </a:r>
            <a:endParaRPr b="1" sz="30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Virtual Principal</a:t>
            </a:r>
            <a:endParaRPr sz="20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Dr. John P. Bayerl</a:t>
            </a:r>
            <a:r>
              <a:rPr b="1" lang="en-US" sz="4800"/>
              <a:t> </a:t>
            </a:r>
            <a:endParaRPr b="1" sz="4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DPS CTE Supervisor</a:t>
            </a:r>
            <a:endParaRPr sz="2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575" y="4898802"/>
            <a:ext cx="2454300" cy="14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33724"/>
            <a:ext cx="1846353" cy="23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246775" y="1491725"/>
            <a:ext cx="8584200" cy="200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American</a:t>
            </a:r>
            <a:r>
              <a:rPr lang="en-US" sz="3800"/>
              <a:t> Sports &amp; Fitness Association 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Personal Trainer Certification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Shahd Alhabeeb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4"/>
          <p:cNvSpPr txBox="1"/>
          <p:nvPr>
            <p:ph idx="1" type="body"/>
          </p:nvPr>
        </p:nvSpPr>
        <p:spPr>
          <a:xfrm>
            <a:off x="627950" y="274680"/>
            <a:ext cx="7772400" cy="1088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</a:rPr>
              <a:t>Academy of Health Science</a:t>
            </a:r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75" y="4661400"/>
            <a:ext cx="3028055" cy="20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3299" y="5145950"/>
            <a:ext cx="2038800" cy="11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Pharmacy Technician - CPhT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 Rammal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Yasmeen Yaghmour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2175" y="5532770"/>
            <a:ext cx="2271825" cy="132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27313"/>
            <a:ext cx="1523975" cy="193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8000" y="4086825"/>
            <a:ext cx="2271825" cy="2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/>
        </p:nvSpPr>
        <p:spPr>
          <a:xfrm>
            <a:off x="83900" y="442575"/>
            <a:ext cx="89973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rdioPulmonary Resuscitation &amp; First Aid Certification 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3808033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9650" y="1930275"/>
            <a:ext cx="1788500" cy="17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4" name="Google Shape;344;p46"/>
          <p:cNvGraphicFramePr/>
          <p:nvPr/>
        </p:nvGraphicFramePr>
        <p:xfrm>
          <a:off x="926550" y="27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925325"/>
                <a:gridCol w="2846225"/>
              </a:tblGrid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Nicole Grimaldo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Ayham Shaibi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5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Zeina Awada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Hadi Hajjaj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Jana Baydoun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</a:rPr>
                        <a:t>Nadine Merhi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Yasmeen Alghazaly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Erfan Ahmadi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Adyan Haidara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83900" y="442575"/>
            <a:ext cx="89973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Heart Association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BLS certification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3808033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9650" y="1930275"/>
            <a:ext cx="1788500" cy="17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3" name="Google Shape;353;p47"/>
          <p:cNvGraphicFramePr/>
          <p:nvPr/>
        </p:nvGraphicFramePr>
        <p:xfrm>
          <a:off x="926550" y="27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925325"/>
                <a:gridCol w="2846225"/>
              </a:tblGrid>
              <a:tr h="774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Yasmeen Yaghmour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Valensia Guana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85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Yara Rammal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Guadalupe Khan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/>
          <p:nvPr/>
        </p:nvSpPr>
        <p:spPr>
          <a:xfrm>
            <a:off x="-12" y="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CardioPulmonary Resuscitation and First Aid certification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Lang’s class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48"/>
          <p:cNvGraphicFramePr/>
          <p:nvPr/>
        </p:nvGraphicFramePr>
        <p:xfrm>
          <a:off x="117050" y="1846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1886100"/>
                <a:gridCol w="1792125"/>
                <a:gridCol w="1792125"/>
                <a:gridCol w="1792125"/>
              </a:tblGrid>
              <a:tr h="608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Zakirya Aboraihan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Imama Alhilfi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Weam Alkadri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Ayah Barakat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83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KeiLee Colston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Hala Diarbakarli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Alessandra Donakowski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Jawad Faraj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67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Nour Faraj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Ali Kdouh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Zinab Mufadhal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Jayda Ragin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7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Sarah Saleh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Jenna Shoman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Vincent Waske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Ruqaya Abbas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67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Fatima Albrehi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Nora Ali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Sarah Alkadah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Renad Alsanabani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7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Jenna Araj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Rehana Attya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Reina Beydoun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Samantha Frelick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67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Rodana Mawri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Yara Sannan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Zaria Townsend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Carly Wallis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360" name="Google Shape;3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1720372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2768833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3800" y="4997250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/>
          <p:nvPr/>
        </p:nvSpPr>
        <p:spPr>
          <a:xfrm>
            <a:off x="-12" y="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CardioPulmonary Resuscitation and First Aid certification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Lang’s/Mrs. Piontek class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Google Shape;368;p49"/>
          <p:cNvGraphicFramePr/>
          <p:nvPr/>
        </p:nvGraphicFramePr>
        <p:xfrm>
          <a:off x="226300" y="1730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252275"/>
                <a:gridCol w="2140050"/>
                <a:gridCol w="2140050"/>
              </a:tblGrid>
              <a:tr h="70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Nasser Alachaar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Yahya Algahmie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Fatima Alhilfi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7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Mae Aljalood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Hussein Alkhafaji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Amil Altam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7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Ryan Balding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Aseel Beydoun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Hassan Dakroub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7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Romaisa Fatteh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Medina Ferris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Taj Ghanem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7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Dina Mohammed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Marya Mushrah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Rayaan Sharif</a:t>
                      </a:r>
                      <a:endParaRPr b="1" sz="16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77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EAD1DC"/>
                          </a:highlight>
                        </a:rPr>
                        <a:t>Malak Shraim</a:t>
                      </a:r>
                      <a:endParaRPr b="1" sz="1600">
                        <a:highlight>
                          <a:srgbClr val="EAD1DC"/>
                        </a:highlight>
                      </a:endParaRPr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EAD1DC"/>
                          </a:highlight>
                        </a:rPr>
                        <a:t>Ellyana Talab</a:t>
                      </a:r>
                      <a:endParaRPr b="1" sz="1600">
                        <a:highlight>
                          <a:srgbClr val="EAD1DC"/>
                        </a:highlight>
                      </a:endParaRPr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EAD1DC"/>
                          </a:highlight>
                        </a:rPr>
                        <a:t>Fatme Zeytoun</a:t>
                      </a:r>
                      <a:endParaRPr b="1" sz="1600">
                        <a:highlight>
                          <a:srgbClr val="EAD1DC"/>
                        </a:highlight>
                      </a:endParaRPr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pic>
        <p:nvPicPr>
          <p:cNvPr id="369" name="Google Shape;3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025" y="5096925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025" y="2821258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8025" y="1687747"/>
            <a:ext cx="160020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CardioPulmonary Resuscitation and First Aid certification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Miller’s Class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7" name="Google Shape;377;p50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Kareem Abdelghani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Taghreed Alshayef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Malik Algubani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Jana Baydoun (Senior)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Nada Alhariri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SarahBeth Salame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Malek Ali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Maryam Saeed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Cedrah Aljahmi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Yahya Zaheer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Ghazal Almhamid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CardioPulmonary Resuscitation and First Aid certification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Cheetam and Mrs. Hendley’s Class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3" name="Google Shape;383;p51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Jamal Ahmed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Haneen Alaboudi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Shahid</a:t>
                      </a:r>
                      <a:r>
                        <a:rPr b="1" lang="en-US"/>
                        <a:t> Alayosh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Ali Algazali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Rewan Almardaie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Ranim Alzoubi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Issam Atrissi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Ahmad Bazzi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Maya Charara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Rayan Faraj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Aya Farhat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Kharisma Gerhart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McKensy Guentner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Reina Zaher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Health Science Introduction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9" name="Google Shape;389;p52"/>
          <p:cNvGraphicFramePr/>
          <p:nvPr/>
        </p:nvGraphicFramePr>
        <p:xfrm>
          <a:off x="857775" y="151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3817800"/>
                <a:gridCol w="3714550"/>
              </a:tblGrid>
              <a:tr h="58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Amr Algahmi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Dina Mohammed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Fatima Alhilfi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Malak Shraim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Amil Altam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Ellyana Taleb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7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Ryan Balding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Fatme Zeytoun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7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Aseel Beydoun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chemeClr val="dk1"/>
                          </a:solidFill>
                        </a:rPr>
                        <a:t>Zainab Jasem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Romaisa Fatteh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chemeClr val="dk1"/>
                          </a:solidFill>
                        </a:rPr>
                        <a:t>Taj Ghanem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Medina Ferris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Jana Baydoun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Carly Wallis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Reina Beydoun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Renad Alsanabani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Rodana Mawri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Health Science Introduction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5" name="Google Shape;395;p53"/>
          <p:cNvGraphicFramePr/>
          <p:nvPr/>
        </p:nvGraphicFramePr>
        <p:xfrm>
          <a:off x="649950" y="174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3975825"/>
                <a:gridCol w="3868250"/>
              </a:tblGrid>
              <a:tr h="56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Ruqaya Abbas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AliRadha Alsaidy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Aya Barakat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Jawad Faraj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78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Nour Faraj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Saarah Bryant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6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Vincent Waske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Weam Alkadri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6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Haneen Alaboudi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/>
                        <a:t>Ali Algazali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578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Mellak Alkanani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/>
                        <a:t>Kharisma Gerhart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0" y="457200"/>
            <a:ext cx="90678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Dearborn Rotary Otto Rowen Scholarship recipients</a:t>
            </a:r>
            <a:r>
              <a:rPr lang="en-US" sz="4200"/>
              <a:t>:</a:t>
            </a:r>
            <a:endParaRPr sz="4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38" y="3962002"/>
            <a:ext cx="2454300" cy="14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4" y="2006662"/>
            <a:ext cx="2960400" cy="112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0" y="2133275"/>
            <a:ext cx="3508200" cy="4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6107400" y="2311625"/>
            <a:ext cx="2960400" cy="4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graphicFrame>
        <p:nvGraphicFramePr>
          <p:cNvPr id="186" name="Google Shape;186;p27"/>
          <p:cNvGraphicFramePr/>
          <p:nvPr/>
        </p:nvGraphicFramePr>
        <p:xfrm>
          <a:off x="3332400" y="249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75375"/>
                <a:gridCol w="2675375"/>
              </a:tblGrid>
              <a:tr h="72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Sara Ahmed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Trevor Kleczynski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72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Maria Alashwal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Theodore Matta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72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Jouri Alzoubi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Yara </a:t>
                      </a:r>
                      <a:r>
                        <a:rPr b="1" lang="en-US">
                          <a:solidFill>
                            <a:schemeClr val="dk1"/>
                          </a:solidFill>
                        </a:rPr>
                        <a:t>Rammal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72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Sara Hijazi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Yasmeen Yaghmour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Medical Anatomy &amp; Physiology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1" name="Google Shape;401;p54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Youssef Shehata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Farah Althalemi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Abdullah Azan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Rayan Altairi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Dental Science 1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7" name="Google Shape;407;p55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Ali Ali 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Fahed Almawiri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Sura Almosawi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Qusai Alyahya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Camryn McClain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Ahmad Jammoul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Dental Science 2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3" name="Google Shape;413;p56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Ali Ali 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Ahmad Jammoul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Dental Science 3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9" name="Google Shape;419;p57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Ali Ali 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Ahmad Jammoul</a:t>
                      </a:r>
                      <a:endParaRPr b="1" sz="18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Exercise Science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5" name="Google Shape;425;p58"/>
          <p:cNvGraphicFramePr/>
          <p:nvPr/>
        </p:nvGraphicFramePr>
        <p:xfrm>
          <a:off x="1948825" y="27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659125"/>
                <a:gridCol w="2587225"/>
              </a:tblGrid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49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Medical Terminology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1" name="Google Shape;431;p59"/>
          <p:cNvGraphicFramePr/>
          <p:nvPr/>
        </p:nvGraphicFramePr>
        <p:xfrm>
          <a:off x="727875" y="174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3909975"/>
                <a:gridCol w="3804225"/>
              </a:tblGrid>
              <a:tr h="73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Huda Abbas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Youssef Shehata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47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Farah Khachab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Abdullah Azan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73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Fatima Nassar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Rayan Altairi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58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Farah Althalemi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Shada Alwaqedi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8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Shahd</a:t>
                      </a:r>
                      <a:r>
                        <a:rPr b="1" lang="en-US" sz="2300"/>
                        <a:t> Alsayyad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AliRadha Alsaidy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73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Yara Rammal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Zaria Townsend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73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Yasmeen Yaghmour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0"/>
          <p:cNvSpPr txBox="1"/>
          <p:nvPr/>
        </p:nvSpPr>
        <p:spPr>
          <a:xfrm>
            <a:off x="38100" y="79750"/>
            <a:ext cx="90678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Health Science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Exams Medical Assisting-Medical Terminology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7" name="Google Shape;437;p60"/>
          <p:cNvGraphicFramePr/>
          <p:nvPr/>
        </p:nvGraphicFramePr>
        <p:xfrm>
          <a:off x="727875" y="174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3909975"/>
                <a:gridCol w="3804225"/>
              </a:tblGrid>
              <a:tr h="73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Mohammad Assi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Hussein Nemer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647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Maryam Abdallah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Baraa AlhajMohammad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73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Rawan Ali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Jouri Alzoubi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58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Zeina Khreis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Yasmine Mroue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58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/>
                        <a:t>Kawkab Saleh</a:t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</a:t>
            </a:r>
            <a:endParaRPr b="1"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Services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icatură polițist, oameni, desene anim Poza gratuite - Public ..." id="443" name="Google Shape;443;p61"/>
          <p:cNvPicPr preferRelativeResize="0"/>
          <p:nvPr/>
        </p:nvPicPr>
        <p:blipFill rotWithShape="1">
          <a:blip r:embed="rId3">
            <a:alphaModFix/>
          </a:blip>
          <a:srcRect b="7742" l="0" r="0" t="7733"/>
          <a:stretch/>
        </p:blipFill>
        <p:spPr>
          <a:xfrm>
            <a:off x="302029" y="2590800"/>
            <a:ext cx="3311268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 Recontracting? What to Do After JET - GAJET, Gunma AJET" id="444" name="Google Shape;44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6400" y="3009900"/>
            <a:ext cx="5454503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1"/>
          <p:cNvSpPr/>
          <p:nvPr/>
        </p:nvSpPr>
        <p:spPr>
          <a:xfrm>
            <a:off x="8249475" y="5594300"/>
            <a:ext cx="979800" cy="59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"/>
          <p:cNvSpPr txBox="1"/>
          <p:nvPr/>
        </p:nvSpPr>
        <p:spPr>
          <a:xfrm>
            <a:off x="83900" y="442575"/>
            <a:ext cx="89973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Human Services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rdioPulmonary Resuscitation &amp; First Aid Certification 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3808033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9650" y="1930275"/>
            <a:ext cx="1788500" cy="178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6" name="Google Shape;456;p62"/>
          <p:cNvGraphicFramePr/>
          <p:nvPr/>
        </p:nvGraphicFramePr>
        <p:xfrm>
          <a:off x="3109338" y="336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925325"/>
              </a:tblGrid>
              <a:tr h="4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Kennedy Hill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3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Human Services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CardioPulmonary Resuscitation and First Aid certification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Nappo’s class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8952" y="5190564"/>
            <a:ext cx="2269886" cy="1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4838983"/>
            <a:ext cx="1600201" cy="20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4663" y="4714875"/>
            <a:ext cx="2143125" cy="2143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63"/>
          <p:cNvGraphicFramePr/>
          <p:nvPr/>
        </p:nvGraphicFramePr>
        <p:xfrm>
          <a:off x="1718538" y="176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709425"/>
                <a:gridCol w="2454575"/>
              </a:tblGrid>
              <a:tr h="5024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Aya Abdou  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Ali Abdulwahid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Hassan Alharbi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Alsad Alqadhi  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Sohayb Assli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Hussain Barakat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Amanda Bazzi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Alanood Haithm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Julian Harris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Leon Harris Jr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Hussein Mehanna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Delilah Rahal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Hind Saeed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Mackenzie VanArsdale</a:t>
                      </a:r>
                      <a:endParaRPr b="1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Eman Almohseni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Youssef AlShormany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Zayn Alzein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Yara AlZoubi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Zahraa Bitar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Isaiah Ellis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Alanood Haithm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Abdelaziz Hamad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Lillie Hart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Raouia  Naanai  </a:t>
                      </a:r>
                      <a:endParaRPr b="1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87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Teacher Nominations: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Student Ambassador</a:t>
            </a:r>
            <a:endParaRPr sz="4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p28"/>
          <p:cNvGraphicFramePr/>
          <p:nvPr/>
        </p:nvGraphicFramePr>
        <p:xfrm>
          <a:off x="242900" y="240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1571875"/>
                <a:gridCol w="2840575"/>
                <a:gridCol w="1942925"/>
                <a:gridCol w="2469525"/>
              </a:tblGrid>
              <a:tr h="39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Mr. Anthony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Rayan Faraj</a:t>
                      </a:r>
                      <a:endParaRPr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Raghad Abdulwahab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Mr. McMullen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Juliana Ayoub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Mohammed Alhababi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Mr. Aquino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Amanie  Alfatlawy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Mrs. Miller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Yara Rammal (Sr)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2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Mrs. Bensett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Israa Nazzal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Mr. Nappo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Zeinab Farhat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Waled Siefeddine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Mrs. Cheetam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Maryam Abdallah </a:t>
                      </a:r>
                      <a:endParaRPr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Jouri Alzoubi (SR)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Mr. Odeh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Ahmad Jammoul (SR)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Jouri Alzoubi (SR)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Mr. Farhoud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Theodore Matta (SR)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Ms. Osborne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Ahmad Alahmad 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Mrs. Hendley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Ali Ali (SR)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Mrs. Piontek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Farah Khachab (SR)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Mr. Jaskolski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Taghreed Alshayef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Chef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Pokrywki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Ali Elromh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Mrs. Lang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Weam Alkadri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Mr. Vandenbosch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Juliana Ayoub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4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Human Services</a:t>
            </a:r>
            <a:endParaRPr sz="4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Justice 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Law Enforcement Certification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 Ahmed	      Abdulla Saleh	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Hussein Alawan   Waled Siefeddine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Saif Alokbi             Sedra Ghazawai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Rabab Alzergani   Maya Dakroub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Zeinab Farhat  	 Aya Abdou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Guadalupe Khan   Jayleen Fuller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6374"/>
            <a:ext cx="1840453" cy="2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100" y="4655825"/>
            <a:ext cx="2098900" cy="20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5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Human Services</a:t>
            </a:r>
            <a:endParaRPr sz="4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Program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Red Cross First Aid/CPR/AED Certification and 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Red Cross First Aid/CPR/AED 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Certification 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Blake Deckert</a:t>
            </a:r>
            <a:endParaRPr b="1" sz="3000">
              <a:solidFill>
                <a:schemeClr val="dk1"/>
              </a:solidFill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Narmean BinAbdo</a:t>
            </a:r>
            <a:endParaRPr b="1" sz="3000">
              <a:solidFill>
                <a:schemeClr val="dk1"/>
              </a:solidFill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7457" y="5187075"/>
            <a:ext cx="2550343" cy="14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26374"/>
            <a:ext cx="1840453" cy="23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6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Industry, Technology &amp; 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ngel Hill's blog | Harris County Public Library" id="485" name="Google Shape;48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48" y="3674559"/>
            <a:ext cx="2757131" cy="3184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ryfblok: October 2010" id="486" name="Google Shape;48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019800" y="3756506"/>
            <a:ext cx="3048000" cy="3020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yalty Free Mig Welder Clip Art, Vector Images ..." id="487" name="Google Shape;48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0365" y="3962407"/>
            <a:ext cx="2853010" cy="289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Industry, Technology &amp; Innovation</a:t>
            </a:r>
            <a:endParaRPr sz="4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Welding Certificate of Completion</a:t>
            </a:r>
            <a:endParaRPr b="1"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Blake Deckert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Omar Elladan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Gavin Fellenz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Izabela Hausz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 Medulla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Angelina Reyes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Ricael Rodriguez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Trinity Warren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425" y="3685640"/>
            <a:ext cx="2845375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75" y="3429000"/>
            <a:ext cx="1715300" cy="21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Industry, Technology &amp; Innovation</a:t>
            </a:r>
            <a:endParaRPr sz="4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 Certification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Jeremy Paddock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Mohamed Muflihi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Slaman Ahmad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 Sholar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 Alkhatib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Strasberger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0" y="4922726"/>
            <a:ext cx="2095500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6150" y="2623784"/>
            <a:ext cx="1600201" cy="202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800" y="3518025"/>
            <a:ext cx="20955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9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Industry, Technology &amp; Innovation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 Technician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Certificate of Completion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Ernst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Mohamed Muflihi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 Sholar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Sydney Gunn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Angelina Reyes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Jeremy Paddock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Amaris Solis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 Alkhatib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Strasberger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4200" y="4057577"/>
            <a:ext cx="2649800" cy="15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00" y="3765712"/>
            <a:ext cx="1680876" cy="212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0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Adobe Certified Expert-Photoshop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Aquino/Mr. McMullen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9463" y="50410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2961650"/>
            <a:ext cx="1351525" cy="17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75" y="2873950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0"/>
          <p:cNvSpPr txBox="1"/>
          <p:nvPr/>
        </p:nvSpPr>
        <p:spPr>
          <a:xfrm>
            <a:off x="2401625" y="2741075"/>
            <a:ext cx="4218000" cy="3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Amina Bazzi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Graphic Design &amp; Illustration Using Adobe Illustrator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Maria Alashwal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Graphic Design &amp; Illustration Using Adobe Illustrator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Maria Alashwal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Visual Design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Nimer Fitiani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Digital Video Using Adobe Premiere Pro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Rayan Hasan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Graphic Design &amp; Illustration Using Adobe Illustrator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Roka Alghanem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Content Creation and Marketing Using Adobe Express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Tarek Younes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Graphic Design &amp; Illustration Using Adobe Illustrator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E2E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1" name="Google Shape;521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175" y="4707675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1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Office Specialist/Expert*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Aquino/Mr. McMullen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75" y="2926349"/>
            <a:ext cx="1198971" cy="75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75" y="3832152"/>
            <a:ext cx="1198975" cy="6973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9" name="Google Shape;529;p71"/>
          <p:cNvGraphicFramePr/>
          <p:nvPr/>
        </p:nvGraphicFramePr>
        <p:xfrm>
          <a:off x="1616850" y="292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	Test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Hakeem Saleh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Ahmed Alsafi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Abbas Chalhoub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Rabie Hassan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Nima Nosratinasrabadi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Laith Alsaidi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Narjes Almosawi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Alain Clark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Youssef Farah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 Chehade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Israa Nazzal	Professional Communication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	Test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Abbas Chalhoub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Abdallah AlMhnaa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Abdallah AlMhnaa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Abdallah AlMhnaa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Abdallah AlMhnaa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Abdallah AlMhnaa	Microsoft Office Specialist - Expert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Abdulghani Saleh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Abdulghani Saleh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Ahmed Alsafi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Ahmed Alsafi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Ahmed Alsafi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Ahmed Alsafi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Alain Clark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Alain Clark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Aldura Abdulkareem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Algalham Ashraf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Jaber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Jaber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Nemer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Nemer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Aljahmi Mohamed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Aljahmi Mohamed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Aljahmi Mohamed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Amina Bazzi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Amina Bazzi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Amina Bazzi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 Brooke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 Khanh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 Khanh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 Khanh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victor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Carina Bensett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 McFadden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 McFadden	PowerPoint 2019 Associate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Deaa Almataray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Ella Ballheim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Gooba Abubakr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Gooba Abubakr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Gooba Abubakr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hamadi hadi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hamadi hadi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Yaz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Hasan Tai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Hassan Alatiar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Hussein Saleh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Issa Ahmed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Issa Ahmed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Issa Ahmed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Jaafar Hijazi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Jaafar Hijazi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Jackson Yazmine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Juliana Ayoub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Juliana Ayoub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Juliana Ayoub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Juliana Ayoub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Juliana Ayoub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Kassem Aoun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Laith Alsaidi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Lara Ahmed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Lara Ahmed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Lemar White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Lemar White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Lemar White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Vo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Vo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Vo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Vo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Vo	Microsoft Office Specialist - Expert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Madison Shoff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Madison Shoff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Mohamed Albadri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Mohamed Albadri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Mohamed Albadri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Mohammed Alhababi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Mohammed Alhababi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Muhammad Saleh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Muhammad Saleh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Muhammad Saleh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Narjes Almosawi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Nasrallah Mubarez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Nasrallah Mubarez	Microsoft Office Specialist - Expert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Obad Mohamed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Obad Mohamed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Obad Mohamed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Obad Mohamed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Omar Mohamed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Omar Mohamed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Oulhiad Hajar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Rabie Hassan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Rabie Hassan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Microsoft Office Specialist - Expert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Roka Alghanem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Roka Alghanem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Roka Alghanem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Sadat Ali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Sadat Ali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Sadat Ali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Selman Alawbali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Selman Alawbali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Selman Alawbali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Sharif Anwar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Sharif Anwar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Sharif Jalal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Sharif Jalal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Sharif Jalal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Theodore Matta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Theodore Matta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Theodore Matta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Theodore Matta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Theodore Matta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Wade Carden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Yasmeen Bazzi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Yousef Eissa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Yousef Eissa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Yousef Eissa	Excel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Yousef Eissa	Microsoft Office Specialist - Expert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Youssef Farah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zahraa shehab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zahraa shehab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zahraa shehab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Alshomary	Word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Alshomary	Word 2019 Expert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Alshomary	PowerPoint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Alshomary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Alshomary	Microsoft Office Specialist - Associate (Office 2019)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Zindani	Excel 2019 Associate</a:t>
                      </a:r>
                      <a:endParaRPr sz="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Zainab Alshara	Word 2019 Associate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2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 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Specialist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Aquino/Mr. McMullen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5" name="Google Shape;535;p72"/>
          <p:cNvGraphicFramePr/>
          <p:nvPr/>
        </p:nvGraphicFramePr>
        <p:xfrm>
          <a:off x="496200" y="262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786550"/>
                <a:gridCol w="2786550"/>
                <a:gridCol w="2786550"/>
              </a:tblGrid>
              <a:tr h="391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	Test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Abdulmohsin Aldhalimi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Elamine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Jaroudi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Jaroudi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Jaroudi	Computational Thinking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Jaroudi	JavaScript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Aiden Purcell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Aldura Abdulkareem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Abdelhafez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Bazzoun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Beidoun	Cybersecurity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 Makki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Amany Sayed	Databases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Ayat Sohoubah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Benjamin Narramore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Christian Pakula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Christian Pakula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 Franklin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Coykendall Carter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Elias Mohieddin	Networking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Elias Mohieddin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Emily Maginity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Emily Maginity	Cybersecurity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Fatima Hadi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Hadi Beydoun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Haidar Adel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Hasan Tai	Cybersecurity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Hasan Tai	Network 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Hassan Alatiar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Hussein Bazzi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Hussein Bazzi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Ilyas Kady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Ilyas Kady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Ilyas Saleh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Anderson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Juliana Ayoub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Laith Alsaidi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Mohamad Elarab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MohamedRayan Jomaa	Networking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Nima Nosratinasrabadi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Rami Fawaz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Ramzi Lahbib	HTML and CSS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Rewa Harb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Saad Hijazi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Sara Hijazi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Sara Hijazi	JavaScript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Shockey Lucian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Shockey Lucian	Network 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Stavros Stylianou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Syed Akbari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Syed Akbari	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Timothy Burdick	Cybersecurity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Timothy Burdick	Network Security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Trevor Kleczynski	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Yara Ibrahim	                      Java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Yara Ibrahim	    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Yusuf Najy	                  Python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Zain Alshomary	Device Configuration and                     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Zakaria Altharhani	Device Configuration and Management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36" name="Google Shape;53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275" y="5584339"/>
            <a:ext cx="2446575" cy="58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3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MBCC Senior Artist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05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250" y="5206300"/>
            <a:ext cx="1303750" cy="16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3"/>
          <p:cNvSpPr txBox="1"/>
          <p:nvPr/>
        </p:nvSpPr>
        <p:spPr>
          <a:xfrm>
            <a:off x="472750" y="1382925"/>
            <a:ext cx="2912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Maria Alashwal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73"/>
          <p:cNvSpPr txBox="1"/>
          <p:nvPr/>
        </p:nvSpPr>
        <p:spPr>
          <a:xfrm>
            <a:off x="5126000" y="1382925"/>
            <a:ext cx="2912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Amina Bazzi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73" title="maria 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677" y="2124375"/>
            <a:ext cx="2703172" cy="35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3" title="amina 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8144" y="2154863"/>
            <a:ext cx="2325638" cy="355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/>
        </p:nvSpPr>
        <p:spPr>
          <a:xfrm>
            <a:off x="38100" y="582475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Teacher Nominations: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Academic Excellence</a:t>
            </a:r>
            <a:endParaRPr sz="4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29"/>
          <p:cNvGraphicFramePr/>
          <p:nvPr/>
        </p:nvGraphicFramePr>
        <p:xfrm>
          <a:off x="311150" y="214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1510650"/>
                <a:gridCol w="2704600"/>
                <a:gridCol w="1862525"/>
                <a:gridCol w="2527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Mr. Anthony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Maya Charara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Mayram Abdulla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Mr. McMullen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Khanh Bui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Mohamed Albadri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Ali Sadat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Mr. Aquino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Megan Hemp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Mrs. Miller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Yasmeen Yaghmour (Sr)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Mrs. Bensett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Ramzi Lahbib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Mr. Nappo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Sara Ahmed (SR)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Sedra Ghazawai (SR)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Mrs. Cheetam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Zeina Khreis 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Mr. Odeh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Yasmeen Bazzi (SR)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Amina Bazzi (SR)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Mr. Farhoud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Theodore Matta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(SR)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Ms. Osborne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Jawad Reichouni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Mrs. Hendley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Ahmad Jammoul (SR)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Mrs. Piontek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Huda Abbas (SR)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Mr. Jaskolski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Ranim Alzoubi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Chef Pokrywki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Kaiana Simmons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Mrs. Lang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Fatme Zeytoun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Mr. Vandenbosch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Zeina Khreis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4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Dearborn Student Art Show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MBCC Participants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Nuha Milad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Mahdi Ayoub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Gwen Fazio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Amanie Alfatlawy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Mahdi Elsalman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Ameleya Abbas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Merna Abdallah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Mahmoud Awada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Skylar Johnson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 Vo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05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250" y="5206300"/>
            <a:ext cx="1303750" cy="16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5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CTE Honor Cord Recipients:</a:t>
            </a:r>
            <a:endParaRPr sz="4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0" name="Google Shape;560;p75"/>
          <p:cNvGraphicFramePr/>
          <p:nvPr/>
        </p:nvGraphicFramePr>
        <p:xfrm>
          <a:off x="302425" y="1514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840125"/>
                <a:gridCol w="2840125"/>
              </a:tblGrid>
              <a:tr h="459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Huda Abbas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Sara Ahmed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Syed Akbari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Maria Alashwal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Shahd Alhabeeb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Amani Alsayed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Zakaria Altharhani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Shada Alwaqedi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Jouri Alzoubi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Amina Bazzi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Hussein Bazzi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Ann Boettger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Jason Bundas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Arianna Caperton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Miryam Chamas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Reem Charafeddine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Carter Coykendall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Abraham Dabajeh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Maya Dakroub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Rami Fawaz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Cole Franklin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61" name="Google Shape;56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000" y="1514375"/>
            <a:ext cx="2342168" cy="37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6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CTE Honor Cord Recipients:</a:t>
            </a:r>
            <a:endParaRPr sz="4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7" name="Google Shape;567;p76"/>
          <p:cNvGraphicFramePr/>
          <p:nvPr/>
        </p:nvGraphicFramePr>
        <p:xfrm>
          <a:off x="302425" y="1514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2840125"/>
                <a:gridCol w="2840125"/>
              </a:tblGrid>
              <a:tr h="459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Anwaar  Gailan 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Valensia Gauna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Sedra Ghazawai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Yara Hamam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Rewa Harb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Sara Hijazi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Yara Ibrahim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Yazmine Jackson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Ilyas Kady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Farah Khachab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Ramzi Lahbib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Theodore Matta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Nuha Milad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Devin Mitchell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Eziah Nasir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Jeremy Paddock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Melani Paredones Medina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Owen Righetti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Yara Saleem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Youssef Shehata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Ayat Sohoubah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Stavros Stylianou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Jawad Tarraf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Yasmeen Yaghmour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68" name="Google Shape;56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000" y="1514375"/>
            <a:ext cx="2342168" cy="37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38100" y="582475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Teacher Nominations: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Most Improved</a:t>
            </a:r>
            <a:endParaRPr sz="4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4" name="Google Shape;204;p30"/>
          <p:cNvGraphicFramePr/>
          <p:nvPr/>
        </p:nvGraphicFramePr>
        <p:xfrm>
          <a:off x="137113" y="211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{F759B78D-2ABE-4128-B18B-1F6262C35E47}</a:tableStyleId>
              </a:tblPr>
              <a:tblGrid>
                <a:gridCol w="1818100"/>
                <a:gridCol w="2401700"/>
                <a:gridCol w="2022500"/>
                <a:gridCol w="2627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Mr. McMullen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Muhammad Saleh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Mr. Aquino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Merna Abdallah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Mrs. Miller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Waled Sieffedine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Mrs. Bensett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Najmaldeen Alkarsh (Sr)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Mr. Nappo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Jayleen Fuller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Mrs. Cheetam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Ali Algazali 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Mr. Odeh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Hassan Alharbi(SR)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Mr. Farhoud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Theodore Matta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(SR)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Ms. Osborne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Angelina Owen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Mrs. Hendley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Fahed Almawiri (SR)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Mrs. Piontek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Asma Alnamer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Mr. Jaskolski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Yosra Mohamed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Chef Pokrywki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Zachery Bear and Maraiam Nouraddine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Mrs. Lang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Romaisa Fatteh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Mr. Vandenbosch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Rakan Almuraisy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0" y="457200"/>
            <a:ext cx="90678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D Cartoon Models: Self Confident 3D Cartoon Woman in ..." id="210" name="Google Shape;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75" y="1944848"/>
            <a:ext cx="41529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f PNG" id="211" name="Google Shape;2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251425"/>
            <a:ext cx="3921177" cy="440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b="1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ServSafe Manager Certification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Elromh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 Durant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Mairam Noureddine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Kaiana Simmons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625" y="5267325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0" y="457200"/>
            <a:ext cx="9067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Academy of </a:t>
            </a:r>
            <a:r>
              <a:rPr b="1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and Hospitality</a:t>
            </a:r>
            <a:endParaRPr b="1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Prostart </a:t>
            </a: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 of </a:t>
            </a: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Excellence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Brooke Bos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Alessa Perry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Mairam Noureddine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Kaiana Simmons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924547"/>
            <a:ext cx="1600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85075"/>
            <a:ext cx="1004775" cy="12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 title="ProStart_340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3475" y="5253675"/>
            <a:ext cx="32385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